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B2736E5-3ED5-4B3B-AB0B-7EB1AA005321}" type="datetimeFigureOut">
              <a:rPr lang="en-US" smtClean="0"/>
              <a:t>1/23/2013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53159A-EA27-49C6-8176-0BE28574DDE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2736E5-3ED5-4B3B-AB0B-7EB1AA00532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3159A-EA27-49C6-8176-0BE28574DD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153159A-EA27-49C6-8176-0BE28574DDE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2736E5-3ED5-4B3B-AB0B-7EB1AA00532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2736E5-3ED5-4B3B-AB0B-7EB1AA005321}"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153159A-EA27-49C6-8176-0BE28574DDE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B2736E5-3ED5-4B3B-AB0B-7EB1AA005321}" type="datetimeFigureOut">
              <a:rPr lang="en-US" smtClean="0"/>
              <a:t>1/23/2013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53159A-EA27-49C6-8176-0BE28574DDE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B2736E5-3ED5-4B3B-AB0B-7EB1AA005321}"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3159A-EA27-49C6-8176-0BE28574DDE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2736E5-3ED5-4B3B-AB0B-7EB1AA005321}" type="datetimeFigureOut">
              <a:rPr lang="en-US" smtClean="0"/>
              <a:t>1/23/2013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153159A-EA27-49C6-8176-0BE28574DDE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2736E5-3ED5-4B3B-AB0B-7EB1AA005321}"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153159A-EA27-49C6-8176-0BE28574DD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2736E5-3ED5-4B3B-AB0B-7EB1AA005321}"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153159A-EA27-49C6-8176-0BE28574DD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153159A-EA27-49C6-8176-0BE28574DDE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2736E5-3ED5-4B3B-AB0B-7EB1AA005321}" type="datetimeFigureOut">
              <a:rPr lang="en-US" smtClean="0"/>
              <a:t>1/23/2013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153159A-EA27-49C6-8176-0BE28574DDE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2736E5-3ED5-4B3B-AB0B-7EB1AA005321}" type="datetimeFigureOut">
              <a:rPr lang="en-US" smtClean="0"/>
              <a:t>1/23/2013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2736E5-3ED5-4B3B-AB0B-7EB1AA005321}" type="datetimeFigureOut">
              <a:rPr lang="en-US" smtClean="0"/>
              <a:t>1/23/2013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153159A-EA27-49C6-8176-0BE28574DDE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400800" cy="3124200"/>
          </a:xfrm>
        </p:spPr>
        <p:txBody>
          <a:bodyPr>
            <a:normAutofit lnSpcReduction="10000"/>
          </a:bodyPr>
          <a:lstStyle/>
          <a:p>
            <a:endParaRPr lang="en-US" sz="4800" dirty="0" smtClean="0"/>
          </a:p>
          <a:p>
            <a:r>
              <a:rPr lang="en-US" sz="4800" dirty="0" smtClean="0"/>
              <a:t>Read the following passages.</a:t>
            </a:r>
            <a:endParaRPr lang="en-US" sz="4800" dirty="0"/>
          </a:p>
        </p:txBody>
      </p:sp>
      <p:sp>
        <p:nvSpPr>
          <p:cNvPr id="2" name="Title 1"/>
          <p:cNvSpPr>
            <a:spLocks noGrp="1"/>
          </p:cNvSpPr>
          <p:nvPr>
            <p:ph type="ctrTitle"/>
          </p:nvPr>
        </p:nvSpPr>
        <p:spPr>
          <a:xfrm>
            <a:off x="685800" y="457201"/>
            <a:ext cx="7772400" cy="1447799"/>
          </a:xfrm>
        </p:spPr>
        <p:txBody>
          <a:bodyPr/>
          <a:lstStyle/>
          <a:p>
            <a:r>
              <a:rPr lang="en-US" dirty="0" smtClean="0"/>
              <a:t>In preparation for tomorrow’s quiz on THE GIVER,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Read the following passages from THE GIVER:</a:t>
            </a:r>
            <a:endParaRPr lang="en-US" dirty="0">
              <a:solidFill>
                <a:srgbClr val="C00000"/>
              </a:solidFill>
            </a:endParaRPr>
          </a:p>
        </p:txBody>
      </p:sp>
      <p:sp>
        <p:nvSpPr>
          <p:cNvPr id="3" name="Content Placeholder 2"/>
          <p:cNvSpPr>
            <a:spLocks noGrp="1"/>
          </p:cNvSpPr>
          <p:nvPr>
            <p:ph sz="quarter" idx="1"/>
          </p:nvPr>
        </p:nvSpPr>
        <p:spPr/>
        <p:txBody>
          <a:bodyPr>
            <a:normAutofit fontScale="92500"/>
          </a:bodyPr>
          <a:lstStyle/>
          <a:p>
            <a:r>
              <a:rPr lang="en-US" dirty="0" smtClean="0"/>
              <a:t>Read the passage from Chapter 1 which begins at the chapter’s beginning and ends “</a:t>
            </a:r>
            <a:r>
              <a:rPr lang="en-US" i="1" dirty="0" smtClean="0"/>
              <a:t>Apprehensive, </a:t>
            </a:r>
            <a:r>
              <a:rPr lang="en-US" dirty="0" smtClean="0"/>
              <a:t>Jonas decided. That’s what I am” (pages 1-4) carefully.</a:t>
            </a:r>
          </a:p>
          <a:p>
            <a:r>
              <a:rPr lang="en-US" dirty="0" smtClean="0"/>
              <a:t>Read the passage from Chapter 3 which begins “Jonas turned to the school assignments on his desk” and ends “…that had caused his parents to glance meaningfully at his desk where the apple still lay” (pages 22-25) carefully.</a:t>
            </a:r>
          </a:p>
          <a:p>
            <a:r>
              <a:rPr lang="en-US" dirty="0" smtClean="0"/>
              <a:t>Read the passage from Chapter 6 which begins “The entire community attended the Ceremony” and ends “Release was not the same as Loss” (pages 41-44</a:t>
            </a:r>
            <a:r>
              <a:rPr lang="en-US" smtClean="0"/>
              <a:t>) carefully.</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TotalTime>
  <Words>131</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Civic</vt:lpstr>
      <vt:lpstr>In preparation for tomorrow’s quiz on THE GIVER,</vt:lpstr>
      <vt:lpstr>Read the following passages from THE GIVER: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preparation for tomorrow’s quiz on THE GIVER,</dc:title>
  <dc:creator>tbowman</dc:creator>
  <cp:lastModifiedBy>tbowman</cp:lastModifiedBy>
  <cp:revision>1</cp:revision>
  <dcterms:created xsi:type="dcterms:W3CDTF">2013-01-23T16:20:25Z</dcterms:created>
  <dcterms:modified xsi:type="dcterms:W3CDTF">2013-01-23T16:27:34Z</dcterms:modified>
</cp:coreProperties>
</file>