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218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6336168"/>
            <a:ext cx="6858000" cy="28172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579144" y="0"/>
            <a:ext cx="2278856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321798" y="4450080"/>
            <a:ext cx="4860036" cy="306832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324788" y="2059749"/>
            <a:ext cx="4860036" cy="23368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EDCC6-35A9-4821-B116-37399E11068E}" type="datetimeFigureOut">
              <a:rPr lang="en-US" smtClean="0"/>
              <a:t>10/10/2012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D3CF-FA07-4653-907B-1917B0357C66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EDCC6-35A9-4821-B116-37399E11068E}" type="datetimeFigureOut">
              <a:rPr lang="en-US" smtClean="0"/>
              <a:t>10/10/2012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D3CF-FA07-4653-907B-1917B0357C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EDCC6-35A9-4821-B116-37399E11068E}" type="datetimeFigureOut">
              <a:rPr lang="en-US" smtClean="0"/>
              <a:t>10/10/2012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D3CF-FA07-4653-907B-1917B0357C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EDCC6-35A9-4821-B116-37399E11068E}" type="datetimeFigureOut">
              <a:rPr lang="en-US" smtClean="0"/>
              <a:t>10/10/2012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D3CF-FA07-4653-907B-1917B0357C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6336168"/>
            <a:ext cx="6858000" cy="28172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579144" y="0"/>
            <a:ext cx="2278856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778450"/>
            <a:ext cx="4972050" cy="2435151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3314400"/>
            <a:ext cx="4972050" cy="1422251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EDCC6-35A9-4821-B116-37399E11068E}" type="datetimeFigureOut">
              <a:rPr lang="en-US" smtClean="0"/>
              <a:t>10/10/2012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D3CF-FA07-4653-907B-1917B0357C66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600700" cy="1524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2743200" cy="603461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00400" y="2133601"/>
            <a:ext cx="2743200" cy="603461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EDCC6-35A9-4821-B116-37399E11068E}" type="datetimeFigureOut">
              <a:rPr lang="en-US" smtClean="0"/>
              <a:t>10/10/2012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D3CF-FA07-4653-907B-1917B0357C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7315200"/>
            <a:ext cx="3030141" cy="11176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7315200"/>
            <a:ext cx="3031331" cy="11176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2022550"/>
            <a:ext cx="3030141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022550"/>
            <a:ext cx="3031331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EDCC6-35A9-4821-B116-37399E11068E}" type="datetimeFigureOut">
              <a:rPr lang="en-US" smtClean="0"/>
              <a:t>10/10/2012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D3CF-FA07-4653-907B-1917B0357C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5760"/>
            <a:ext cx="5602986" cy="1524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EDCC6-35A9-4821-B116-37399E11068E}" type="datetimeFigureOut">
              <a:rPr lang="en-US" smtClean="0"/>
              <a:t>10/10/2012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79D3CF-FA07-4653-907B-1917B0357C6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EDCC6-35A9-4821-B116-37399E11068E}" type="datetimeFigureOut">
              <a:rPr lang="en-US" smtClean="0"/>
              <a:t>10/10/2012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D3CF-FA07-4653-907B-1917B0357C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580704"/>
            <a:ext cx="2400300" cy="973667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285899"/>
            <a:ext cx="2057400" cy="12192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2641600"/>
            <a:ext cx="5314950" cy="508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EDCC6-35A9-4821-B116-37399E11068E}" type="datetimeFigureOut">
              <a:rPr lang="en-US" smtClean="0"/>
              <a:t>10/10/2012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17336" y="8562753"/>
            <a:ext cx="571500" cy="486833"/>
          </a:xfrm>
        </p:spPr>
        <p:txBody>
          <a:bodyPr/>
          <a:lstStyle/>
          <a:p>
            <a:fld id="{8679D3CF-FA07-4653-907B-1917B0357C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7549" y="2274279"/>
            <a:ext cx="2290401" cy="1671744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99221" y="1359876"/>
            <a:ext cx="3086100" cy="54864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7550" y="3998354"/>
            <a:ext cx="2290400" cy="3551309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562753"/>
            <a:ext cx="1600200" cy="486833"/>
          </a:xfrm>
        </p:spPr>
        <p:txBody>
          <a:bodyPr/>
          <a:lstStyle/>
          <a:p>
            <a:fld id="{F6BEDCC6-35A9-4821-B116-37399E11068E}" type="datetimeFigureOut">
              <a:rPr lang="en-US" smtClean="0"/>
              <a:t>10/10/2012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D3CF-FA07-4653-907B-1917B0357C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6336168"/>
            <a:ext cx="6858000" cy="28172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486400" y="0"/>
            <a:ext cx="1371600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366184"/>
            <a:ext cx="5600700" cy="1524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56007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42900" y="8562753"/>
            <a:ext cx="1600200" cy="486833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6BEDCC6-35A9-4821-B116-37399E11068E}" type="datetimeFigureOut">
              <a:rPr lang="en-US" smtClean="0"/>
              <a:t>10/10/2012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343150" y="8562753"/>
            <a:ext cx="2171700" cy="486833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6115050" y="8562753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679D3CF-FA07-4653-907B-1917B0357C66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4 – 1.7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ELEVEN</a:t>
            </a:r>
          </a:p>
          <a:p>
            <a:pPr lvl="1"/>
            <a:r>
              <a:rPr lang="en-US" dirty="0" smtClean="0"/>
              <a:t>Paragraphs 1 &amp; 2</a:t>
            </a:r>
          </a:p>
          <a:p>
            <a:pPr lvl="2"/>
            <a:r>
              <a:rPr lang="en-US" dirty="0" smtClean="0"/>
              <a:t>Circle the words </a:t>
            </a:r>
            <a:r>
              <a:rPr lang="en-US" i="1" dirty="0" smtClean="0"/>
              <a:t>like, you, you’re, </a:t>
            </a:r>
            <a:r>
              <a:rPr lang="en-US" dirty="0" smtClean="0"/>
              <a:t>and</a:t>
            </a:r>
            <a:r>
              <a:rPr lang="en-US" i="1" dirty="0" smtClean="0"/>
              <a:t> they</a:t>
            </a:r>
          </a:p>
          <a:p>
            <a:pPr lvl="2"/>
            <a:r>
              <a:rPr lang="en-US" dirty="0" smtClean="0"/>
              <a:t>Write in the margin to whom you think </a:t>
            </a:r>
            <a:r>
              <a:rPr lang="en-US" i="1" dirty="0" smtClean="0"/>
              <a:t>they </a:t>
            </a:r>
            <a:r>
              <a:rPr lang="en-US" dirty="0" smtClean="0"/>
              <a:t>refers and about whom the speaker is talking when she says “you” and “you’re”</a:t>
            </a:r>
          </a:p>
          <a:p>
            <a:pPr lvl="1"/>
            <a:r>
              <a:rPr lang="en-US" dirty="0" smtClean="0"/>
              <a:t>Note Cisneros’s </a:t>
            </a:r>
            <a:r>
              <a:rPr lang="en-US" b="1" dirty="0" smtClean="0"/>
              <a:t>syntax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Her use of fragments, run-ons, as well as the repeated use of “And” to begin sentences and clauses</a:t>
            </a:r>
          </a:p>
          <a:p>
            <a:pPr lvl="1"/>
            <a:r>
              <a:rPr lang="en-US" dirty="0" smtClean="0"/>
              <a:t>How do these techniques mirror the speaker’s </a:t>
            </a:r>
            <a:r>
              <a:rPr lang="en-US" b="1" dirty="0" smtClean="0"/>
              <a:t>voice </a:t>
            </a:r>
            <a:r>
              <a:rPr lang="en-US" dirty="0" smtClean="0"/>
              <a:t>&amp; age?</a:t>
            </a:r>
          </a:p>
          <a:p>
            <a:pPr lvl="1"/>
            <a:r>
              <a:rPr lang="en-US" dirty="0" smtClean="0"/>
              <a:t>Highlight/underline similes &amp; hyperboles</a:t>
            </a:r>
          </a:p>
          <a:p>
            <a:pPr lvl="1"/>
            <a:r>
              <a:rPr lang="en-US" dirty="0" smtClean="0"/>
              <a:t>Indicate Smiley-Face Tricks in margin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166</TotalTime>
  <Words>93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Technic</vt:lpstr>
      <vt:lpstr>Level 4 – 1.7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Level 4 – 1.7</dc:title>
  <dc:creator>tbowman</dc:creator>
  <cp:lastModifiedBy>tbowman</cp:lastModifiedBy>
  <cp:revision>5</cp:revision>
  <dcterms:created xsi:type="dcterms:W3CDTF">2012-10-10T12:05:36Z</dcterms:created>
  <dcterms:modified xsi:type="dcterms:W3CDTF">2012-10-10T14:52:17Z</dcterms:modified>
</cp:coreProperties>
</file>