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D98CE1C-4C1C-4481-8C24-F95461F3B3C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E73AA41-26A0-4B93-B4F2-8D00FD1CA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RADaR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Putting your writing through the “</a:t>
            </a:r>
            <a:r>
              <a:rPr lang="en-US" dirty="0" err="1" smtClean="0"/>
              <a:t>RADaR</a:t>
            </a:r>
            <a:r>
              <a:rPr lang="en-US" dirty="0" smtClean="0"/>
              <a:t>”…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7927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 &amp; RESPOND:</a:t>
            </a:r>
            <a:br>
              <a:rPr lang="en-US" dirty="0" smtClean="0"/>
            </a:br>
            <a:r>
              <a:rPr lang="en-US" sz="3100" dirty="0" smtClean="0"/>
              <a:t>What steps were taken to get from the “before” to the “after” picture?</a:t>
            </a:r>
            <a:endParaRPr lang="en-US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514600"/>
            <a:ext cx="6118831" cy="3200400"/>
          </a:xfrm>
        </p:spPr>
      </p:pic>
    </p:spTree>
    <p:extLst>
      <p:ext uri="{BB962C8B-B14F-4D97-AF65-F5344CB8AC3E}">
        <p14:creationId xmlns="" xmlns:p14="http://schemas.microsoft.com/office/powerpoint/2010/main" val="712168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</a:t>
            </a:r>
            <a:r>
              <a:rPr lang="en-US" dirty="0" err="1" smtClean="0"/>
              <a:t>RADaR</a:t>
            </a:r>
            <a:r>
              <a:rPr lang="en-US" dirty="0" smtClean="0"/>
              <a:t> Strategy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6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59"/>
                <a:gridCol w="1694259"/>
                <a:gridCol w="1694259"/>
                <a:gridCol w="16942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 (and)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Replace…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Delete…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Reorder…</a:t>
                      </a:r>
                      <a:endParaRPr lang="en-US" dirty="0"/>
                    </a:p>
                  </a:txBody>
                  <a:tcPr/>
                </a:tc>
              </a:tr>
              <a:tr h="164592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Words that are not specific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Words that are overused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Sentences that are unclear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New information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Descriptive adjectives and adverbs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Rhetorical</a:t>
                      </a:r>
                      <a:r>
                        <a:rPr lang="en-US" baseline="0" dirty="0" smtClean="0"/>
                        <a:t> or literary devices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Unrelated</a:t>
                      </a:r>
                      <a:r>
                        <a:rPr lang="en-US" baseline="0" dirty="0" smtClean="0"/>
                        <a:t> ideas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Sentences that sound good, but do not make sense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Repeated words or phrases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Unnecessary details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So most important points are last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To make better sense or to flow better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So details support the main ideas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Replace</a:t>
            </a:r>
            <a:r>
              <a:rPr lang="en-US" dirty="0" smtClean="0"/>
              <a:t>…What words could I replace?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 I ran to the finish line, my heart was beating.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I sprinted to the finish line, my heart was pounding in my chest.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How did the writer replace the overused verb </a:t>
            </a:r>
            <a:r>
              <a:rPr lang="en-US" i="1" dirty="0" smtClean="0"/>
              <a:t>ran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other replacements do you see?</a:t>
            </a:r>
          </a:p>
          <a:p>
            <a:pPr lvl="1"/>
            <a:r>
              <a:rPr lang="en-US" dirty="0" smtClean="0"/>
              <a:t>How did they improve the text?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tbowman\AppData\Local\Microsoft\Windows\Temporary Internet Files\Content.IE5\X6ZUT86S\MC9004325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667000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Add</a:t>
            </a:r>
            <a:r>
              <a:rPr lang="en-US" dirty="0" smtClean="0"/>
              <a:t> – What words could I add?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Shadows made the night seem scary.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Ominous shadows made the dark night seem even more sinister.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How did the second sentence make you feel, compared with the first?</a:t>
            </a:r>
          </a:p>
          <a:p>
            <a:endParaRPr lang="en-US" dirty="0"/>
          </a:p>
        </p:txBody>
      </p:sp>
      <p:pic>
        <p:nvPicPr>
          <p:cNvPr id="2050" name="Picture 2" descr="C:\Users\tbowman\AppData\Local\Microsoft\Windows\Temporary Internet Files\Content.IE5\X6ZUT86S\MC9004325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6670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Delete</a:t>
            </a:r>
            <a:r>
              <a:rPr lang="en-US" dirty="0" smtClean="0"/>
              <a:t> – What words might I delete?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35089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candidates talked about the issues, and many of the issues were issues that had been on voters’ minds.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candidates talked about the issues, many of which had been on voters’ minds.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Describe the revision you see. </a:t>
            </a:r>
          </a:p>
          <a:p>
            <a:pPr lvl="1"/>
            <a:r>
              <a:rPr lang="en-US" dirty="0" smtClean="0"/>
              <a:t>How did taking out unnecessary repetition of the words </a:t>
            </a:r>
            <a:r>
              <a:rPr lang="en-US" i="1" dirty="0" smtClean="0"/>
              <a:t>issues</a:t>
            </a:r>
            <a:r>
              <a:rPr lang="en-US" dirty="0" smtClean="0"/>
              <a:t> help the sentence flow more naturally?</a:t>
            </a:r>
          </a:p>
          <a:p>
            <a:endParaRPr lang="en-US" dirty="0"/>
          </a:p>
        </p:txBody>
      </p:sp>
      <p:pic>
        <p:nvPicPr>
          <p:cNvPr id="3074" name="Picture 2" descr="C:\Users\tbowman\AppData\Local\Microsoft\Windows\Temporary Internet Files\Content.IE5\X6ZUT86S\MC9004325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9718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Reorder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Should I reorder anything?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Put the sunflower seeds over the strawberries, which are on top of the pineapple in a bowl.  You’ll have a delicious fruit salad!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make a delicious fruit salad, cut pineapple into a bowl.  Add strawberries and then sprinkle a few sunflower seeds over the top.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Which of the models flows more logically?  Why?</a:t>
            </a:r>
            <a:endParaRPr lang="en-US" dirty="0"/>
          </a:p>
        </p:txBody>
      </p:sp>
      <p:pic>
        <p:nvPicPr>
          <p:cNvPr id="4098" name="Picture 2" descr="C:\Users\tbowman\AppData\Local\Microsoft\Windows\Temporary Internet Files\Content.IE5\X6ZUT86S\MC9004325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124200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smtClean="0"/>
              <a:t>the RADaR </a:t>
            </a:r>
            <a:r>
              <a:rPr lang="en-US" dirty="0" smtClean="0"/>
              <a:t>method to revise the following sentences on a separate piece of paper: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She likes cookies.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My aunt drove her car.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He was pretty sure the skunk was hiding.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err="1" smtClean="0"/>
              <a:t>Mitzy</a:t>
            </a:r>
            <a:r>
              <a:rPr lang="en-US" dirty="0" smtClean="0"/>
              <a:t> broke the zipper.  She wasn’t worried.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It was cold outside.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598</TotalTime>
  <Words>378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RADaR</vt:lpstr>
      <vt:lpstr>THINK &amp; RESPOND: What steps were taken to get from the “before” to the “after” picture?</vt:lpstr>
      <vt:lpstr>Revision RADaR Strategy</vt:lpstr>
      <vt:lpstr>Replace…What words could I replace?</vt:lpstr>
      <vt:lpstr>Add – What words could I add?</vt:lpstr>
      <vt:lpstr>Delete – What words might I delete?</vt:lpstr>
      <vt:lpstr>Reorder –  Should I reorder anything?</vt:lpstr>
      <vt:lpstr>Your turn…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RADaR</dc:title>
  <dc:creator>Terri</dc:creator>
  <cp:lastModifiedBy>tbowman</cp:lastModifiedBy>
  <cp:revision>18</cp:revision>
  <dcterms:created xsi:type="dcterms:W3CDTF">2012-10-29T11:12:05Z</dcterms:created>
  <dcterms:modified xsi:type="dcterms:W3CDTF">2012-10-31T12:57:04Z</dcterms:modified>
</cp:coreProperties>
</file>